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 userDrawn="1"/>
        </p:nvSpPr>
        <p:spPr>
          <a:xfrm>
            <a:off x="0" y="0"/>
            <a:ext cx="9144000" cy="68468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73438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B64C-64C9-4A3C-A7AD-D6E7B136B7AA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D301-FD7C-419F-B777-B81AD9237E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178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AD17-1D4F-4881-A42F-01A9EB25E7C6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3A88-5B44-4139-9AAB-FB106D28B9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845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087A-0884-4749-BBF2-4E877DDF41EE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8A66-1C31-4527-B2EB-C94B8FB43D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652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2562-3C5D-45C0-A098-1D12E3B205AD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6180-1419-48CF-9B10-DFE6AE99CA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313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C9B2-BBD9-447C-9DD5-5AC36E01E12A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AFC6-A552-40AA-A187-3B907F0370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648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C6B1-CB8A-43CC-84CC-14A8352DB39C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F113-5106-4D50-BDD2-EAA46D6824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29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5031-AC08-4C0A-AC2E-7D221824BD33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0051-0876-4BF9-BCA5-22BFA8DFCD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667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F2CD-F283-4593-81EF-3C2A638FA74C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FCC-B4D0-4727-9872-6989AAD9B2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8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E5FC-A4AB-463D-80CF-C08075029A52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7E33-B750-4164-B3E9-91AB76E340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0169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61AC-A823-4E36-927D-A6626E5050C3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67E9-965B-4413-A721-1A4802659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368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533F-A8C0-4ABB-B8D0-DB62F0372C7E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3568-ABD6-4269-80FA-B1690A712D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485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A7CB-D8AA-4A12-811F-45E0C81DD408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00F7-44F9-41A5-BD39-227C7C2270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2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A41C-A82C-43ED-B79E-71DD9FE63009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A7EE-1304-4654-8603-D2DE84E0F9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879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15E1-B886-4F13-B0C2-00387CEEA13A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4CCA-DD0F-4A9C-8A4C-565B52FD97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4000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1F64-724C-4183-953A-DEE219FC5AFA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FBCD-B584-458D-A90E-62FF7E6D4D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264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6BF1-EA71-4F6C-9B25-CB17FCD03736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D5CF2-415B-486E-8825-C4D59E26EB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475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91A3-2E3F-4FAA-9532-21B1E71CDE95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4CD5-6A28-4D34-B3E6-5C269D1678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337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A4EC-CC20-4CF9-8339-530906843019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016C-8D86-45A1-8E32-D6169E639F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57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115A-9D0C-4EF4-B881-62C01769400D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1DE0-71BD-49E7-80C2-2E7A262DDB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22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3973-E868-4D14-9CE3-0FB557AD05C3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1907-BC52-452B-B257-DA4EA069E7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99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F17B-19D2-4DDD-A86B-5D32154BF4A3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8529-7488-4E93-AF68-23F11D7C0F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862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F6BC-FF25-466F-8985-C4F464C8DD9D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0E34-634E-4CB6-95E8-AEED030049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8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2FC481-BCC8-46DC-9655-789328CE841C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F5B7CD-C7D7-440D-9077-0847290D92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AB77FA-573B-436E-8987-4E6F5BD6240B}" type="datetimeFigureOut">
              <a:rPr lang="ja-JP" altLang="en-US"/>
              <a:pPr>
                <a:defRPr/>
              </a:pPr>
              <a:t>2014/11/29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81597E-F153-466A-A37E-5AF1F928BB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395288" y="1465263"/>
            <a:ext cx="465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>
                <a:latin typeface="HGP創英角ｺﾞｼｯｸUB" pitchFamily="50" charset="-128"/>
                <a:ea typeface="HGP創英角ｺﾞｼｯｸUB" pitchFamily="50" charset="-128"/>
              </a:rPr>
              <a:t>行事名： クラブ対抗駅伝大会</a:t>
            </a:r>
          </a:p>
        </p:txBody>
      </p:sp>
      <p:sp>
        <p:nvSpPr>
          <p:cNvPr id="4099" name="テキスト ボックス 11"/>
          <p:cNvSpPr txBox="1">
            <a:spLocks noChangeArrowheads="1"/>
          </p:cNvSpPr>
          <p:nvPr/>
        </p:nvSpPr>
        <p:spPr bwMode="auto">
          <a:xfrm>
            <a:off x="755650" y="2133600"/>
            <a:ext cx="354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HGP創英角ｺﾞｼｯｸUB" pitchFamily="50" charset="-128"/>
                <a:ea typeface="HGP創英角ｺﾞｼｯｸUB" pitchFamily="50" charset="-128"/>
              </a:rPr>
              <a:t>日時：</a:t>
            </a:r>
            <a:r>
              <a:rPr lang="en-US" altLang="ja-JP" sz="2400" b="1">
                <a:latin typeface="HGP創英角ｺﾞｼｯｸUB" pitchFamily="50" charset="-128"/>
                <a:ea typeface="HGP創英角ｺﾞｼｯｸUB" pitchFamily="50" charset="-128"/>
              </a:rPr>
              <a:t>2014/11/16(</a:t>
            </a:r>
            <a:r>
              <a:rPr lang="ja-JP" altLang="en-US" sz="2400" b="1">
                <a:latin typeface="HGP創英角ｺﾞｼｯｸUB" pitchFamily="50" charset="-128"/>
                <a:ea typeface="HGP創英角ｺﾞｼｯｸUB" pitchFamily="50" charset="-128"/>
              </a:rPr>
              <a:t>日）</a:t>
            </a:r>
          </a:p>
        </p:txBody>
      </p:sp>
      <p:sp>
        <p:nvSpPr>
          <p:cNvPr id="4100" name="テキスト ボックス 12"/>
          <p:cNvSpPr txBox="1">
            <a:spLocks noChangeArrowheads="1"/>
          </p:cNvSpPr>
          <p:nvPr/>
        </p:nvSpPr>
        <p:spPr bwMode="auto">
          <a:xfrm>
            <a:off x="755650" y="2593975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HGP創英角ｺﾞｼｯｸUB" pitchFamily="50" charset="-128"/>
                <a:ea typeface="HGP創英角ｺﾞｼｯｸUB" pitchFamily="50" charset="-128"/>
              </a:rPr>
              <a:t>場所：</a:t>
            </a:r>
            <a:r>
              <a:rPr lang="zh-TW" altLang="en-US" sz="2400" b="1">
                <a:latin typeface="HGP創英角ｺﾞｼｯｸUB" pitchFamily="50" charset="-128"/>
                <a:ea typeface="HGP創英角ｺﾞｼｯｸUB" pitchFamily="50" charset="-128"/>
              </a:rPr>
              <a:t>相模原市淵野辺公園</a:t>
            </a:r>
            <a:endParaRPr lang="ja-JP" altLang="en-US" sz="24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101" name="テキスト ボックス 13"/>
          <p:cNvSpPr txBox="1">
            <a:spLocks noChangeArrowheads="1"/>
          </p:cNvSpPr>
          <p:nvPr/>
        </p:nvSpPr>
        <p:spPr bwMode="auto">
          <a:xfrm>
            <a:off x="755650" y="3068638"/>
            <a:ext cx="443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HGP創英角ｺﾞｼｯｸUB" pitchFamily="50" charset="-128"/>
                <a:ea typeface="HGP創英角ｺﾞｼｯｸUB" pitchFamily="50" charset="-128"/>
              </a:rPr>
              <a:t>参加人数：選手</a:t>
            </a:r>
            <a:r>
              <a:rPr lang="en-US" altLang="ja-JP" sz="2400" b="1"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ja-JP" altLang="en-US" sz="2400" b="1">
                <a:latin typeface="HGP創英角ｺﾞｼｯｸUB" pitchFamily="50" charset="-128"/>
                <a:ea typeface="HGP創英角ｺﾞｼｯｸUB" pitchFamily="50" charset="-128"/>
              </a:rPr>
              <a:t>名／応援</a:t>
            </a:r>
            <a:r>
              <a:rPr lang="en-US" altLang="ja-JP" sz="2400" b="1"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lang="ja-JP" altLang="en-US" sz="2400" b="1"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539750" y="4076700"/>
            <a:ext cx="8280400" cy="2447925"/>
          </a:xfrm>
          <a:prstGeom prst="round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行事報告：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・体制：　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ASC3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ﾁｰﾑ，協会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ﾁｰﾑ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(ASC</a:t>
            </a:r>
            <a:r>
              <a:rPr lang="ja-JP" altLang="en-US" sz="2400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，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NTC</a:t>
            </a:r>
            <a:r>
              <a:rPr lang="ja-JP" altLang="en-US" sz="2400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，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SONY</a:t>
            </a:r>
            <a:r>
              <a:rPr lang="ja-JP" altLang="en-US" sz="2400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，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日立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経過：　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チーム平均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歳，協会ｱﾝｶｰ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(ASC10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・結果：　</a:t>
            </a:r>
            <a:endParaRPr lang="ja-JP" altLang="en-US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747838" y="5272088"/>
            <a:ext cx="2608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若い力が大活躍！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747838" y="5661025"/>
            <a:ext cx="673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A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チーム：優勝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!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！，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チーム：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位，ﾏｽﾀｰｽﾞﾁｰﾑ：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位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協会チーム：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位の優秀成績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975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6086475" y="303213"/>
            <a:ext cx="180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祝初優勝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!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！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9687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963988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9687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>
            <a:grpSpLocks/>
          </p:cNvGrpSpPr>
          <p:nvPr/>
        </p:nvGrpSpPr>
        <p:grpSpPr bwMode="auto">
          <a:xfrm>
            <a:off x="4937125" y="258763"/>
            <a:ext cx="3944938" cy="4037012"/>
            <a:chOff x="9998136" y="5965074"/>
            <a:chExt cx="3944748" cy="4037866"/>
          </a:xfrm>
        </p:grpSpPr>
        <p:pic>
          <p:nvPicPr>
            <p:cNvPr id="4120" name="図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8136" y="7632783"/>
              <a:ext cx="2241262" cy="168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図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289" y="5965074"/>
              <a:ext cx="2223612" cy="16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図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491" y="6714628"/>
              <a:ext cx="2229202" cy="167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図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240" y="8335231"/>
              <a:ext cx="2224644" cy="16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4976813" y="515938"/>
            <a:ext cx="3895725" cy="3349625"/>
            <a:chOff x="4989585" y="3697868"/>
            <a:chExt cx="3896447" cy="3350004"/>
          </a:xfrm>
        </p:grpSpPr>
        <p:pic>
          <p:nvPicPr>
            <p:cNvPr id="4117" name="図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85" y="4319360"/>
              <a:ext cx="2224644" cy="167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図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770" y="3697868"/>
              <a:ext cx="2241262" cy="168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図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745" y="5376745"/>
              <a:ext cx="2229203" cy="167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4976813" y="528638"/>
            <a:ext cx="3981450" cy="3336925"/>
            <a:chOff x="-752289" y="185077"/>
            <a:chExt cx="3981653" cy="3336890"/>
          </a:xfrm>
        </p:grpSpPr>
        <p:pic>
          <p:nvPicPr>
            <p:cNvPr id="4114" name="図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289" y="185077"/>
              <a:ext cx="2237122" cy="1680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図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575" y="886919"/>
              <a:ext cx="2241789" cy="168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図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8905" y="1841286"/>
              <a:ext cx="2241948" cy="1680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968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xit" presetSubtype="9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" presetClass="exit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2" presetClass="exit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mph" presetSubtype="6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3"/>
      <p:bldP spid="9" grpId="0"/>
      <p:bldP spid="33" grpId="0"/>
      <p:bldP spid="33" grpId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469</TotalTime>
  <Words>60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ＭＳ Ｐゴシック</vt:lpstr>
      <vt:lpstr>Arial</vt:lpstr>
      <vt:lpstr>HGP創英角ｺﾞｼｯｸUB</vt:lpstr>
      <vt:lpstr>Office ​​テーマ</vt:lpstr>
      <vt:lpstr>デザインの設定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</dc:creator>
  <cp:lastModifiedBy>FJ-USER</cp:lastModifiedBy>
  <cp:revision>43</cp:revision>
  <dcterms:created xsi:type="dcterms:W3CDTF">2013-09-07T07:07:06Z</dcterms:created>
  <dcterms:modified xsi:type="dcterms:W3CDTF">2014-11-29T05:28:31Z</dcterms:modified>
</cp:coreProperties>
</file>